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4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2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18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908F2-0509-4E2A-B3C6-357334D0A3DE}" type="datetimeFigureOut">
              <a:rPr lang="es-MX" smtClean="0"/>
              <a:t>25/10/2021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3AA90982-DD45-4760-977E-F01C16595A3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6743666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908F2-0509-4E2A-B3C6-357334D0A3DE}" type="datetimeFigureOut">
              <a:rPr lang="es-MX" smtClean="0"/>
              <a:t>25/10/2021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3AA90982-DD45-4760-977E-F01C16595A3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718491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908F2-0509-4E2A-B3C6-357334D0A3DE}" type="datetimeFigureOut">
              <a:rPr lang="es-MX" smtClean="0"/>
              <a:t>25/10/2021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3AA90982-DD45-4760-977E-F01C16595A38}" type="slidenum">
              <a:rPr lang="es-MX" smtClean="0"/>
              <a:t>‹Nº›</a:t>
            </a:fld>
            <a:endParaRPr lang="es-MX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871888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908F2-0509-4E2A-B3C6-357334D0A3DE}" type="datetimeFigureOut">
              <a:rPr lang="es-MX" smtClean="0"/>
              <a:t>25/10/2021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3AA90982-DD45-4760-977E-F01C16595A3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7021535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908F2-0509-4E2A-B3C6-357334D0A3DE}" type="datetimeFigureOut">
              <a:rPr lang="es-MX" smtClean="0"/>
              <a:t>25/10/2021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3AA90982-DD45-4760-977E-F01C16595A38}" type="slidenum">
              <a:rPr lang="es-MX" smtClean="0"/>
              <a:t>‹Nº›</a:t>
            </a:fld>
            <a:endParaRPr lang="es-MX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514403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908F2-0509-4E2A-B3C6-357334D0A3DE}" type="datetimeFigureOut">
              <a:rPr lang="es-MX" smtClean="0"/>
              <a:t>25/10/2021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3AA90982-DD45-4760-977E-F01C16595A3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96926983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908F2-0509-4E2A-B3C6-357334D0A3DE}" type="datetimeFigureOut">
              <a:rPr lang="es-MX" smtClean="0"/>
              <a:t>25/10/2021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A90982-DD45-4760-977E-F01C16595A3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3697460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908F2-0509-4E2A-B3C6-357334D0A3DE}" type="datetimeFigureOut">
              <a:rPr lang="es-MX" smtClean="0"/>
              <a:t>25/10/2021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A90982-DD45-4760-977E-F01C16595A3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8622335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908F2-0509-4E2A-B3C6-357334D0A3DE}" type="datetimeFigureOut">
              <a:rPr lang="es-MX" smtClean="0"/>
              <a:t>25/10/2021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A90982-DD45-4760-977E-F01C16595A3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7343812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908F2-0509-4E2A-B3C6-357334D0A3DE}" type="datetimeFigureOut">
              <a:rPr lang="es-MX" smtClean="0"/>
              <a:t>25/10/2021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3AA90982-DD45-4760-977E-F01C16595A3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7734302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908F2-0509-4E2A-B3C6-357334D0A3DE}" type="datetimeFigureOut">
              <a:rPr lang="es-MX" smtClean="0"/>
              <a:t>25/10/2021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3AA90982-DD45-4760-977E-F01C16595A3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3778639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908F2-0509-4E2A-B3C6-357334D0A3DE}" type="datetimeFigureOut">
              <a:rPr lang="es-MX" smtClean="0"/>
              <a:t>25/10/2021</a:t>
            </a:fld>
            <a:endParaRPr lang="es-MX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3AA90982-DD45-4760-977E-F01C16595A3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7523747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908F2-0509-4E2A-B3C6-357334D0A3DE}" type="datetimeFigureOut">
              <a:rPr lang="es-MX" smtClean="0"/>
              <a:t>25/10/2021</a:t>
            </a:fld>
            <a:endParaRPr lang="es-MX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A90982-DD45-4760-977E-F01C16595A3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4594735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908F2-0509-4E2A-B3C6-357334D0A3DE}" type="datetimeFigureOut">
              <a:rPr lang="es-MX" smtClean="0"/>
              <a:t>25/10/2021</a:t>
            </a:fld>
            <a:endParaRPr lang="es-MX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A90982-DD45-4760-977E-F01C16595A3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5631341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908F2-0509-4E2A-B3C6-357334D0A3DE}" type="datetimeFigureOut">
              <a:rPr lang="es-MX" smtClean="0"/>
              <a:t>25/10/2021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A90982-DD45-4760-977E-F01C16595A3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642742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908F2-0509-4E2A-B3C6-357334D0A3DE}" type="datetimeFigureOut">
              <a:rPr lang="es-MX" smtClean="0"/>
              <a:t>25/10/2021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3AA90982-DD45-4760-977E-F01C16595A3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268129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9908F2-0509-4E2A-B3C6-357334D0A3DE}" type="datetimeFigureOut">
              <a:rPr lang="es-MX" smtClean="0"/>
              <a:t>25/10/2021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3AA90982-DD45-4760-977E-F01C16595A3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9526621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7" Type="http://schemas.openxmlformats.org/officeDocument/2006/relationships/image" Target="../media/image17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DA763ACA-7DDB-48F2-8EF3-C28CC25F63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123950"/>
            <a:ext cx="9753600" cy="46101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1DD371AB-C850-4A19-8E27-4D88DB175D6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s-MX" sz="9600" dirty="0">
                <a:solidFill>
                  <a:schemeClr val="bg1"/>
                </a:solidFill>
              </a:rPr>
              <a:t>EVIDENCIAS</a:t>
            </a:r>
            <a:r>
              <a:rPr lang="es-MX" dirty="0"/>
              <a:t> 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232FAE0-D935-47F4-8405-D9B2BF9EBA3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0121365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35EFA461-46AF-446F-A21E-998BC374E1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4698" y="1667275"/>
            <a:ext cx="2757523" cy="3523452"/>
          </a:xfr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C353B4F1-F1BA-4841-8FA9-0B661CF262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3738" y="1667274"/>
            <a:ext cx="1761727" cy="3523454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6A21349A-B62E-4800-95F6-6BAD0752EF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594" y="1667274"/>
            <a:ext cx="1761726" cy="3523452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39BFFD68-B017-4AB6-9A13-912D9626C6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7523" y="1667274"/>
            <a:ext cx="2642590" cy="3523452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08DE2371-B950-4425-A710-79F04FF9262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5797" y="1667274"/>
            <a:ext cx="1761726" cy="3523452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1607F45B-EC1D-41E7-89DB-4CC20B3DE372}"/>
              </a:ext>
            </a:extLst>
          </p:cNvPr>
          <p:cNvSpPr txBox="1"/>
          <p:nvPr/>
        </p:nvSpPr>
        <p:spPr>
          <a:xfrm>
            <a:off x="2267485" y="654341"/>
            <a:ext cx="27575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CON MANEJO ATAP 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A9EF3282-3B6E-4412-99CC-B42B982A3E39}"/>
              </a:ext>
            </a:extLst>
          </p:cNvPr>
          <p:cNvSpPr txBox="1"/>
          <p:nvPr/>
        </p:nvSpPr>
        <p:spPr>
          <a:xfrm>
            <a:off x="7492767" y="654340"/>
            <a:ext cx="26425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SIN MANEJO ATAP </a:t>
            </a:r>
          </a:p>
        </p:txBody>
      </p:sp>
    </p:spTree>
    <p:extLst>
      <p:ext uri="{BB962C8B-B14F-4D97-AF65-F5344CB8AC3E}">
        <p14:creationId xmlns:p14="http://schemas.microsoft.com/office/powerpoint/2010/main" val="16768661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uadroTexto 13">
            <a:extLst>
              <a:ext uri="{FF2B5EF4-FFF2-40B4-BE49-F238E27FC236}">
                <a16:creationId xmlns:a16="http://schemas.microsoft.com/office/drawing/2014/main" id="{1607F45B-EC1D-41E7-89DB-4CC20B3DE372}"/>
              </a:ext>
            </a:extLst>
          </p:cNvPr>
          <p:cNvSpPr txBox="1"/>
          <p:nvPr/>
        </p:nvSpPr>
        <p:spPr>
          <a:xfrm>
            <a:off x="2267485" y="654341"/>
            <a:ext cx="27575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CON MANEJO ATAP 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A9EF3282-3B6E-4412-99CC-B42B982A3E39}"/>
              </a:ext>
            </a:extLst>
          </p:cNvPr>
          <p:cNvSpPr txBox="1"/>
          <p:nvPr/>
        </p:nvSpPr>
        <p:spPr>
          <a:xfrm>
            <a:off x="7492767" y="654340"/>
            <a:ext cx="26425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SIN MANEJO ATAP 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66EA7231-B6A2-439A-904B-73907D04CD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989459" y="1459682"/>
            <a:ext cx="2310906" cy="4108277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9FD41100-0C35-47A5-A6AB-2967D2177D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7067" y="1459682"/>
            <a:ext cx="3092392" cy="4123189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B3891CDA-7C57-4984-8237-65C4576316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935" y="1348531"/>
            <a:ext cx="2773960" cy="2080470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A7B7CCED-E45D-4B9C-879A-08B52732C5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427953" y="1348531"/>
            <a:ext cx="2310904" cy="4108274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3CB9C4C7-CED7-42EE-986F-5D2B91AF951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59935" y="3402667"/>
            <a:ext cx="2855052" cy="2165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3721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uadroTexto 13">
            <a:extLst>
              <a:ext uri="{FF2B5EF4-FFF2-40B4-BE49-F238E27FC236}">
                <a16:creationId xmlns:a16="http://schemas.microsoft.com/office/drawing/2014/main" id="{1607F45B-EC1D-41E7-89DB-4CC20B3DE372}"/>
              </a:ext>
            </a:extLst>
          </p:cNvPr>
          <p:cNvSpPr txBox="1"/>
          <p:nvPr/>
        </p:nvSpPr>
        <p:spPr>
          <a:xfrm>
            <a:off x="2267485" y="654341"/>
            <a:ext cx="27575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CON MANEJO ATAP 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A9EF3282-3B6E-4412-99CC-B42B982A3E39}"/>
              </a:ext>
            </a:extLst>
          </p:cNvPr>
          <p:cNvSpPr txBox="1"/>
          <p:nvPr/>
        </p:nvSpPr>
        <p:spPr>
          <a:xfrm>
            <a:off x="7492767" y="654340"/>
            <a:ext cx="26425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SIN MANEJO ATAP 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D9413F5D-2D68-4D98-B83C-F07CA7CAE6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6095" y="1712401"/>
            <a:ext cx="2301027" cy="2456664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FBF5DD0D-965F-499A-9F2E-B3CB54E9ECA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012"/>
          <a:stretch/>
        </p:blipFill>
        <p:spPr>
          <a:xfrm>
            <a:off x="1103751" y="3898782"/>
            <a:ext cx="2252346" cy="2265027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28DB10B4-C2CE-4FB1-B4F5-8BAA8A0BC6E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22" b="29736"/>
          <a:stretch/>
        </p:blipFill>
        <p:spPr>
          <a:xfrm>
            <a:off x="1071886" y="1712401"/>
            <a:ext cx="2284210" cy="2186381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5D7B67DB-A770-40D6-809C-A83CE91291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1551" y="1637951"/>
            <a:ext cx="3014442" cy="3168941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E94B4609-12FD-4C5D-B78B-68634E80110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5993" y="1575031"/>
            <a:ext cx="2571750" cy="3429000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31833B2E-02B6-463F-82AE-9729D6415A9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6094" y="4169065"/>
            <a:ext cx="2284211" cy="1994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5487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uadroTexto 13">
            <a:extLst>
              <a:ext uri="{FF2B5EF4-FFF2-40B4-BE49-F238E27FC236}">
                <a16:creationId xmlns:a16="http://schemas.microsoft.com/office/drawing/2014/main" id="{1607F45B-EC1D-41E7-89DB-4CC20B3DE372}"/>
              </a:ext>
            </a:extLst>
          </p:cNvPr>
          <p:cNvSpPr txBox="1"/>
          <p:nvPr/>
        </p:nvSpPr>
        <p:spPr>
          <a:xfrm>
            <a:off x="4544215" y="586797"/>
            <a:ext cx="27575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CON MANEJO ATAP 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8EE2A8C5-0129-40CB-BD95-4658FE43DD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3975" y="1367622"/>
            <a:ext cx="3220323" cy="4293763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E75389B7-884A-40B9-B86A-36C5C59710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3652" y="1367622"/>
            <a:ext cx="3220323" cy="4293763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8466B241-4174-4F0B-9603-477A13FCBA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329" y="1367621"/>
            <a:ext cx="3220323" cy="4293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0531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uadroTexto 14">
            <a:extLst>
              <a:ext uri="{FF2B5EF4-FFF2-40B4-BE49-F238E27FC236}">
                <a16:creationId xmlns:a16="http://schemas.microsoft.com/office/drawing/2014/main" id="{A9EF3282-3B6E-4412-99CC-B42B982A3E39}"/>
              </a:ext>
            </a:extLst>
          </p:cNvPr>
          <p:cNvSpPr txBox="1"/>
          <p:nvPr/>
        </p:nvSpPr>
        <p:spPr>
          <a:xfrm>
            <a:off x="5034793" y="855569"/>
            <a:ext cx="26425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SIN MANEJO ATAP </a:t>
            </a: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B03E373B-24D1-45A6-8D2E-1F85736E3E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8320" y="1669409"/>
            <a:ext cx="3111267" cy="4148356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012E1AF9-182A-411D-AF40-40E9E6A3E9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053" y="1669409"/>
            <a:ext cx="3111267" cy="4148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1734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uadroTexto 14">
            <a:extLst>
              <a:ext uri="{FF2B5EF4-FFF2-40B4-BE49-F238E27FC236}">
                <a16:creationId xmlns:a16="http://schemas.microsoft.com/office/drawing/2014/main" id="{A9EF3282-3B6E-4412-99CC-B42B982A3E39}"/>
              </a:ext>
            </a:extLst>
          </p:cNvPr>
          <p:cNvSpPr txBox="1"/>
          <p:nvPr/>
        </p:nvSpPr>
        <p:spPr>
          <a:xfrm>
            <a:off x="5034793" y="855569"/>
            <a:ext cx="26425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SIN MANEJO ATAP 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1B23932F-D7F1-449D-AB01-84FEC27FEC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857250"/>
            <a:ext cx="9144000" cy="5143500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BECE457F-B6C8-478F-BF38-CE979BA6A525}"/>
              </a:ext>
            </a:extLst>
          </p:cNvPr>
          <p:cNvSpPr/>
          <p:nvPr/>
        </p:nvSpPr>
        <p:spPr>
          <a:xfrm>
            <a:off x="1624668" y="1594016"/>
            <a:ext cx="3624044" cy="3900772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421FAB97-B204-442F-AD8E-D7DBF719E9CE}"/>
              </a:ext>
            </a:extLst>
          </p:cNvPr>
          <p:cNvSpPr/>
          <p:nvPr/>
        </p:nvSpPr>
        <p:spPr>
          <a:xfrm>
            <a:off x="7053743" y="1436024"/>
            <a:ext cx="3624044" cy="3900772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39A5FB31-613C-4AE3-8F6F-0237411AAD93}"/>
              </a:ext>
            </a:extLst>
          </p:cNvPr>
          <p:cNvSpPr txBox="1"/>
          <p:nvPr/>
        </p:nvSpPr>
        <p:spPr>
          <a:xfrm>
            <a:off x="7487004" y="961131"/>
            <a:ext cx="27575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CON MANEJO ATAP 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42558032-9761-46B9-BAF8-B268075A293C}"/>
              </a:ext>
            </a:extLst>
          </p:cNvPr>
          <p:cNvSpPr txBox="1"/>
          <p:nvPr/>
        </p:nvSpPr>
        <p:spPr>
          <a:xfrm>
            <a:off x="2267484" y="961131"/>
            <a:ext cx="27575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SIN MANEJO ATAP </a:t>
            </a:r>
          </a:p>
        </p:txBody>
      </p:sp>
    </p:spTree>
    <p:extLst>
      <p:ext uri="{BB962C8B-B14F-4D97-AF65-F5344CB8AC3E}">
        <p14:creationId xmlns:p14="http://schemas.microsoft.com/office/powerpoint/2010/main" val="28745177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F42D880C-9AB0-4A6D-972B-2A47DA9CD6B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187" r="-2046" b="33945"/>
          <a:stretch/>
        </p:blipFill>
        <p:spPr>
          <a:xfrm>
            <a:off x="2246108" y="1132513"/>
            <a:ext cx="3936577" cy="1979803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B6F5FE98-DD9A-4F4E-BDCC-CFA8F9AA0DD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77" t="6746" r="9881"/>
          <a:stretch/>
        </p:blipFill>
        <p:spPr>
          <a:xfrm rot="5400000">
            <a:off x="5159229" y="1814121"/>
            <a:ext cx="1702965" cy="5566094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CC43C51F-A9CF-46E7-92CF-4EB4CC7EAB1F}"/>
              </a:ext>
            </a:extLst>
          </p:cNvPr>
          <p:cNvSpPr txBox="1"/>
          <p:nvPr/>
        </p:nvSpPr>
        <p:spPr>
          <a:xfrm>
            <a:off x="4362274" y="3374256"/>
            <a:ext cx="3296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CON                      SIN</a:t>
            </a:r>
          </a:p>
        </p:txBody>
      </p:sp>
    </p:spTree>
    <p:extLst>
      <p:ext uri="{BB962C8B-B14F-4D97-AF65-F5344CB8AC3E}">
        <p14:creationId xmlns:p14="http://schemas.microsoft.com/office/powerpoint/2010/main" val="2652051945"/>
      </p:ext>
    </p:extLst>
  </p:cSld>
  <p:clrMapOvr>
    <a:masterClrMapping/>
  </p:clrMapOvr>
</p:sld>
</file>

<file path=ppt/theme/theme1.xml><?xml version="1.0" encoding="utf-8"?>
<a:theme xmlns:a="http://schemas.openxmlformats.org/drawingml/2006/main" name="Espiral">
  <a:themeElements>
    <a:clrScheme name="Espiral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Espiral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Espiral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18</TotalTime>
  <Words>36</Words>
  <Application>Microsoft Office PowerPoint</Application>
  <PresentationFormat>Panorámica</PresentationFormat>
  <Paragraphs>13</Paragraphs>
  <Slides>8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</vt:i4>
      </vt:variant>
    </vt:vector>
  </HeadingPairs>
  <TitlesOfParts>
    <vt:vector size="12" baseType="lpstr">
      <vt:lpstr>Arial</vt:lpstr>
      <vt:lpstr>Century Gothic</vt:lpstr>
      <vt:lpstr>Wingdings 3</vt:lpstr>
      <vt:lpstr>Espiral</vt:lpstr>
      <vt:lpstr>EVIDENCIAS 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EVIDENCIAS </dc:title>
  <dc:creator>pastor flores hernandez</dc:creator>
  <cp:lastModifiedBy>pastor flores hernandez</cp:lastModifiedBy>
  <cp:revision>1</cp:revision>
  <dcterms:created xsi:type="dcterms:W3CDTF">2021-10-25T05:27:53Z</dcterms:created>
  <dcterms:modified xsi:type="dcterms:W3CDTF">2021-10-25T05:46:07Z</dcterms:modified>
</cp:coreProperties>
</file>